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66" r:id="rId3"/>
    <p:sldId id="258" r:id="rId4"/>
    <p:sldId id="288" r:id="rId5"/>
    <p:sldId id="269" r:id="rId6"/>
    <p:sldId id="270" r:id="rId7"/>
    <p:sldId id="271" r:id="rId8"/>
    <p:sldId id="272" r:id="rId9"/>
    <p:sldId id="274" r:id="rId10"/>
    <p:sldId id="275" r:id="rId11"/>
    <p:sldId id="276" r:id="rId12"/>
    <p:sldId id="273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9" r:id="rId25"/>
    <p:sldId id="265" r:id="rId26"/>
    <p:sldId id="267" r:id="rId27"/>
    <p:sldId id="268" r:id="rId28"/>
    <p:sldId id="290" r:id="rId29"/>
    <p:sldId id="291" r:id="rId30"/>
    <p:sldId id="292" r:id="rId31"/>
    <p:sldId id="293" r:id="rId32"/>
    <p:sldId id="294" r:id="rId33"/>
    <p:sldId id="296" r:id="rId34"/>
    <p:sldId id="295" r:id="rId35"/>
    <p:sldId id="297" r:id="rId36"/>
    <p:sldId id="298" r:id="rId37"/>
    <p:sldId id="299" r:id="rId38"/>
    <p:sldId id="300" r:id="rId39"/>
    <p:sldId id="301" r:id="rId40"/>
    <p:sldId id="302" r:id="rId41"/>
    <p:sldId id="304" r:id="rId42"/>
    <p:sldId id="305" r:id="rId43"/>
    <p:sldId id="303" r:id="rId44"/>
    <p:sldId id="306" r:id="rId45"/>
    <p:sldId id="308" r:id="rId46"/>
    <p:sldId id="307" r:id="rId47"/>
    <p:sldId id="309" r:id="rId48"/>
    <p:sldId id="310" r:id="rId49"/>
    <p:sldId id="311" r:id="rId50"/>
    <p:sldId id="312" r:id="rId51"/>
    <p:sldId id="313" r:id="rId52"/>
    <p:sldId id="314" r:id="rId53"/>
    <p:sldId id="315" r:id="rId54"/>
    <p:sldId id="316" r:id="rId55"/>
    <p:sldId id="317" r:id="rId5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71"/>
  </p:normalViewPr>
  <p:slideViewPr>
    <p:cSldViewPr snapToGrid="0">
      <p:cViewPr varScale="1">
        <p:scale>
          <a:sx n="100" d="100"/>
          <a:sy n="100" d="100"/>
        </p:scale>
        <p:origin x="15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6CADE-1CA3-924A-AA83-AAEE8C3F6F01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BDEE93-707D-314B-8DB9-0C5B164659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216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DEE93-707D-314B-8DB9-0C5B164659A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1276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BDEE93-707D-314B-8DB9-0C5B164659A7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4539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1DA90-8DF9-4A96-55E9-4EAC54DDB1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A39984-4830-514B-3F5E-0D8FA2DC5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80A2A4-52BE-8D58-50F4-464BC6CB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D397DD-0E8B-6E07-D179-6F0D55F7C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48BB6E-A75D-6A7B-A2CC-F75E7114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4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9139C-5B37-282D-9A85-D85DFAE8B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9FF64E-6553-31CD-81BD-A8DE6BE92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C5D649-CA2E-A06A-D91F-8DC3F46A9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55D715-E134-65F2-94C3-5B64FFA32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7396A0-C5DC-7FE4-CACA-DB3F03E05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9537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906200-A495-A3B4-2254-A9792B261C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D2E506C-F15F-1E08-6637-68C265CF0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EE0A83-8379-8BD0-D2BC-A8FDA0F25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F25683-8F7F-6348-FEEE-65DBC8606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5C2465-6EAB-4E25-22EB-F09B9061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84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1A7F27-5B90-ABB5-8C06-DEE7C730C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51DCCB-976F-48A2-8D77-C7D141FFE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A24381-F3AE-FE01-1F1C-4D3BA1B87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69EB47-D238-6D0D-A6DA-CBFCFD7F7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975A36-009E-5B24-CE63-242FCE43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0007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33B95-5F7F-CA16-97B7-EBFE12544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84A417-2BBA-97F5-ACF6-E54AE388E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9039CC-A5C4-FE63-6320-56DDFAAC6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605D7C-0D06-B13A-9350-68F769D6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3FC0BF-AEBB-A505-71D9-A41899AC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3381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AEACD-D545-1CFA-4DBE-371C19FFA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FB91CD-A2B2-E879-0B0C-5BD8073764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CBF8AA9-B35B-D96E-0549-357A10267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F5E67D-45F0-6440-7008-EC51672B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D53AA9-4539-1A6F-2E90-8CDE7F51F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8F9B369-D5D2-9500-A427-D6CF2A3B3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654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F9276-E94F-BFF6-D4C8-AA6A91F0C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D70AF3-BEF4-85E9-D5C4-324D3B72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6F2CEA-FF46-56F2-C77E-9C0274A65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730F5EB-8C86-B678-FC6D-D9C02AB86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DB1ECD-B964-1B5A-865A-9238280329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0B91DDC-9073-A222-DB67-5B7C510DE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A6DAE93-CC04-7F31-AE9A-3AAC3EA8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76AED19-13F9-DB54-FBE6-2B6066E1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9825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39FD3F-09D3-8822-2615-6599D8FA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9DE3744-5BA6-23DA-4F20-1C9133BC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13004FE-BAE6-C0B6-C149-EE76DC27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7191615-0A87-EF26-0AC9-6B26A6C5B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5867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1EF679-5C68-C700-ACEA-908ABF5BB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6286C61-B46D-C241-FD31-E400051EA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38F0F5E-8049-6040-3530-E3BDE49DB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0386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ADB95-DE21-0857-D773-6E4247AD7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077C2E-E606-5A87-4727-D5552EBB9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082B6E-FBBA-5CFF-F94F-058A4C9AD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762D64-1D4D-E235-9DFC-50ED7440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4BA05CC-1F9C-ED2A-EDB4-5D695DABC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FDC1B5A-2F0E-6FBF-BACE-146C34D52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149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10AC22-5B85-A4ED-EA0C-9796A7BC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FC16787-6FF2-C6B1-20D0-366143370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DD142-74E7-5F87-7C47-E7E288B84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F365BD-F159-5B53-765C-C5486EDB3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428BE8F-44DE-04A4-BAB0-A1AFD619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A4C338-F5B0-C9EF-B197-9F0331481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108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F822C83-BA5F-75D9-680C-7B284505A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EFA274-8CFF-99C3-68EC-9C40E4D90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089655-AB10-C0C4-ED59-C05A5710A3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58B073-DBDB-FC49-9F03-561C9DECA219}" type="datetimeFigureOut">
              <a:rPr lang="pt-BR" smtClean="0"/>
              <a:t>07/10/2024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A538FF-479D-157C-2902-702DAE016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6EA74D-7AED-8DAB-D144-088F46378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BA6A9A-303D-9648-8ACB-2A5FBE6F8A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406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19061F-3A17-C17B-11B7-BE4134D76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0430" y="583345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pt-BR" sz="8000">
                <a:solidFill>
                  <a:srgbClr val="FFFFFF"/>
                </a:solidFill>
              </a:rPr>
              <a:t>CONHECENDO A UNITY</a:t>
            </a:r>
            <a:br>
              <a:rPr lang="pt-BR" sz="8000">
                <a:solidFill>
                  <a:srgbClr val="FFFFFF"/>
                </a:solidFill>
              </a:rPr>
            </a:br>
            <a:endParaRPr lang="pt-BR" sz="80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4F944E-7369-DEDF-0140-31B8256F8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8228" y="5972174"/>
            <a:ext cx="8578699" cy="504825"/>
          </a:xfrm>
        </p:spPr>
        <p:txBody>
          <a:bodyPr>
            <a:normAutofit/>
          </a:bodyPr>
          <a:lstStyle/>
          <a:p>
            <a:pPr algn="l"/>
            <a:endParaRPr lang="pt-BR" sz="2000">
              <a:solidFill>
                <a:srgbClr val="FFFFFF"/>
              </a:solidFill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716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17BA47-4870-6787-4C6B-0A31CD284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 dirty="0"/>
              <a:t>Criando o </a:t>
            </a:r>
            <a:r>
              <a:rPr lang="pt-BR" sz="5000" dirty="0" err="1"/>
              <a:t>Text</a:t>
            </a:r>
            <a:r>
              <a:rPr lang="pt-BR" sz="5000" dirty="0"/>
              <a:t> </a:t>
            </a:r>
            <a:r>
              <a:rPr lang="pt-BR" sz="5000" dirty="0" err="1"/>
              <a:t>Mesh</a:t>
            </a:r>
            <a:r>
              <a:rPr lang="pt-BR" sz="5000" dirty="0"/>
              <a:t> Pro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EF7174-10AD-62C9-C3D9-B88414ACD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Em cima da palavra “</a:t>
            </a:r>
            <a:r>
              <a:rPr lang="pt-BR" sz="2200" dirty="0" err="1"/>
              <a:t>Canvas”clique</a:t>
            </a:r>
            <a:r>
              <a:rPr lang="pt-BR" sz="2200" dirty="0"/>
              <a:t> com o botão direito do mouse.</a:t>
            </a:r>
          </a:p>
          <a:p>
            <a:r>
              <a:rPr lang="pt-BR" sz="2200" dirty="0"/>
              <a:t>Vá em UI &gt; </a:t>
            </a:r>
            <a:r>
              <a:rPr lang="pt-BR" sz="2200" dirty="0" err="1"/>
              <a:t>Text</a:t>
            </a:r>
            <a:r>
              <a:rPr lang="pt-BR" sz="2200" dirty="0"/>
              <a:t> - </a:t>
            </a:r>
            <a:r>
              <a:rPr lang="pt-BR" sz="2200" dirty="0" err="1"/>
              <a:t>Text</a:t>
            </a:r>
            <a:r>
              <a:rPr lang="pt-BR" sz="2200" dirty="0"/>
              <a:t> </a:t>
            </a:r>
            <a:r>
              <a:rPr lang="pt-BR" sz="2200" dirty="0" err="1"/>
              <a:t>Mesh</a:t>
            </a:r>
            <a:r>
              <a:rPr lang="pt-BR" sz="2200" dirty="0"/>
              <a:t> Pro:</a:t>
            </a:r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9B7EE7F8-6B85-90EF-ADAE-3538938D0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760" y="233915"/>
            <a:ext cx="5480304" cy="637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09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9743BA-5B77-E9E7-B90C-1489FA4DC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400"/>
              <a:t>Criando o Script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09F915-E20A-8C3F-DC29-047F7772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Dentro da Aba Project vá na pasta de Script e clique nela duas vezes com o botão esquerdo para entrar na pasta de Script</a:t>
            </a:r>
          </a:p>
          <a:p>
            <a:r>
              <a:rPr lang="pt-BR" sz="2200" dirty="0"/>
              <a:t>Dentro da pasta Script clique com o botão direito do mouse &gt; </a:t>
            </a:r>
            <a:r>
              <a:rPr lang="pt-BR" sz="2200" dirty="0" err="1"/>
              <a:t>Create</a:t>
            </a:r>
            <a:r>
              <a:rPr lang="pt-BR" sz="2200" dirty="0"/>
              <a:t> &gt; C# Script</a:t>
            </a:r>
          </a:p>
          <a:p>
            <a:r>
              <a:rPr lang="pt-BR" sz="2200" dirty="0"/>
              <a:t>Coloque no nome do Script </a:t>
            </a:r>
            <a:r>
              <a:rPr lang="pt-BR" sz="2200" b="1" dirty="0" err="1"/>
              <a:t>ComponenteDeTexto</a:t>
            </a:r>
            <a:endParaRPr lang="pt-BR" sz="2200" b="1" dirty="0"/>
          </a:p>
        </p:txBody>
      </p:sp>
      <p:pic>
        <p:nvPicPr>
          <p:cNvPr id="5" name="Imagem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00618121-0C12-769E-06C5-09378C1BE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922" y="640080"/>
            <a:ext cx="472721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24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37DAA3-D0A5-2366-C53E-9BFB31AB8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5400"/>
              <a:t>Declarando uma variável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E99861-818B-149B-5D30-01C7FB6D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pt-BR" sz="2200"/>
              <a:t>Precisamos de um espaço de memória que se conecte com o componente Text Mesh Pro da Unity. Como podemos declarar isso?</a:t>
            </a:r>
          </a:p>
          <a:p>
            <a:endParaRPr lang="pt-BR" sz="2200"/>
          </a:p>
        </p:txBody>
      </p:sp>
    </p:spTree>
    <p:extLst>
      <p:ext uri="{BB962C8B-B14F-4D97-AF65-F5344CB8AC3E}">
        <p14:creationId xmlns:p14="http://schemas.microsoft.com/office/powerpoint/2010/main" val="1120115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5A2376-31C2-C55B-E33B-04A0395BD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pt-BR" sz="2700"/>
              <a:t>Criando a variável que manipula o componente TextMeshPro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869472-88E4-6B84-9EA1-97A42E77C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pt-BR" sz="1800"/>
              <a:t>Clique duas vezes com o botão esquerdo do mouse para abrir o script</a:t>
            </a:r>
          </a:p>
          <a:p>
            <a:r>
              <a:rPr lang="pt-BR" sz="1800"/>
              <a:t>Após aberto vamos criar a variável que conecta com o nosso TextMeshPro lá da interface da Unity.</a:t>
            </a:r>
          </a:p>
          <a:p>
            <a:endParaRPr lang="pt-BR" sz="18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4C68E2F-36A2-2811-8BCD-7DAAEF692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875879"/>
            <a:ext cx="11164824" cy="12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61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2ED07-0F90-AFE4-28E7-B88A3A0E8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Entendendo a variável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20D81E-0050-51D1-274D-DCBA6E37B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err="1"/>
              <a:t>Public</a:t>
            </a:r>
            <a:r>
              <a:rPr lang="pt-BR" dirty="0"/>
              <a:t>: Restrição que tem haver com a visibilidade da variável. Nesse momento para nós podemos afirmar que colocar </a:t>
            </a:r>
            <a:r>
              <a:rPr lang="pt-BR" dirty="0" err="1"/>
              <a:t>public</a:t>
            </a:r>
            <a:r>
              <a:rPr lang="pt-BR" dirty="0"/>
              <a:t> na frente da variável vai nos permitir enxerga-la dentro da Interface da Unity.</a:t>
            </a:r>
          </a:p>
          <a:p>
            <a:r>
              <a:rPr lang="pt-BR" dirty="0"/>
              <a:t>Para nós isso é importante porque é por meio da Interface que vamos associar essa variável com o componente que queremos na tela.</a:t>
            </a:r>
          </a:p>
        </p:txBody>
      </p:sp>
    </p:spTree>
    <p:extLst>
      <p:ext uri="{BB962C8B-B14F-4D97-AF65-F5344CB8AC3E}">
        <p14:creationId xmlns:p14="http://schemas.microsoft.com/office/powerpoint/2010/main" val="4270927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E273C-0E25-0445-ABDD-ADD33010A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Entendendo a variável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4CE03A-ECE8-2639-5F41-6DF51B38E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err="1"/>
              <a:t>TextMeshProUGUI</a:t>
            </a:r>
            <a:r>
              <a:rPr lang="pt-BR" dirty="0"/>
              <a:t> : O nome do componente. Quando declaramos isso na variável estamos dizendo ao computador que nossa variável vai receber um componente da Unity com esse nome.</a:t>
            </a:r>
          </a:p>
          <a:p>
            <a:r>
              <a:rPr lang="pt-BR" b="1" dirty="0" err="1"/>
              <a:t>componenteDeTexto</a:t>
            </a:r>
            <a:r>
              <a:rPr lang="pt-BR" dirty="0"/>
              <a:t>: O nome da variável personalizável. </a:t>
            </a:r>
          </a:p>
        </p:txBody>
      </p:sp>
    </p:spTree>
    <p:extLst>
      <p:ext uri="{BB962C8B-B14F-4D97-AF65-F5344CB8AC3E}">
        <p14:creationId xmlns:p14="http://schemas.microsoft.com/office/powerpoint/2010/main" val="4146748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82E61E-0BCE-6E39-B59C-0990AC523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pt-BR" sz="3200"/>
              <a:t>Criando uma variável do tipo string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C5BC0A-D1D1-D944-21AE-75D8BDC08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pt-BR" sz="1500" dirty="0"/>
              <a:t>Queremos que esse componente </a:t>
            </a:r>
            <a:r>
              <a:rPr lang="pt-BR" sz="1500"/>
              <a:t>TextMeshPro</a:t>
            </a:r>
            <a:r>
              <a:rPr lang="pt-BR" sz="1500" dirty="0"/>
              <a:t> receba uma mensagem </a:t>
            </a:r>
          </a:p>
          <a:p>
            <a:r>
              <a:rPr lang="pt-BR" sz="1500" dirty="0"/>
              <a:t>Essa mensagem é um conjunto de caracteres.</a:t>
            </a:r>
          </a:p>
          <a:p>
            <a:r>
              <a:rPr lang="pt-BR" sz="1500" dirty="0"/>
              <a:t>Como vimos temos o tipo </a:t>
            </a:r>
            <a:r>
              <a:rPr lang="pt-BR" sz="1500"/>
              <a:t>string</a:t>
            </a:r>
            <a:r>
              <a:rPr lang="pt-BR" sz="1500" dirty="0"/>
              <a:t> para representar os caracteres.</a:t>
            </a:r>
          </a:p>
          <a:p>
            <a:r>
              <a:rPr lang="pt-BR" sz="1500" dirty="0"/>
              <a:t>Então vamos criar uma variável do tipo </a:t>
            </a:r>
            <a:r>
              <a:rPr lang="pt-BR" sz="1500"/>
              <a:t>string</a:t>
            </a:r>
            <a:r>
              <a:rPr lang="pt-BR" sz="1500" dirty="0"/>
              <a:t>: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2296A79-6D52-F14E-1B9B-0728AF990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792143"/>
            <a:ext cx="11164824" cy="13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88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D954D-5C29-F238-7A18-8467EABD5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pt-BR" sz="3200"/>
              <a:t>Criando o método ImprimirTexto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5E2626-B371-ACE5-3D06-B40F96F95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pt-BR" sz="1800"/>
              <a:t>Vamos agora criar o método para Imprimir a mensagem dentro do componente TextMeshPro.</a:t>
            </a:r>
          </a:p>
          <a:p>
            <a:endParaRPr lang="pt-BR" sz="1800"/>
          </a:p>
          <a:p>
            <a:endParaRPr lang="pt-BR" sz="1800"/>
          </a:p>
        </p:txBody>
      </p:sp>
      <p:pic>
        <p:nvPicPr>
          <p:cNvPr id="5" name="Imagem 4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111E3C49-0C2F-7D04-BADB-16A1A754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2871044"/>
            <a:ext cx="11164824" cy="320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86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152B68-3847-54A3-D35D-BFDA22F4D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pt-BR" sz="5400" dirty="0"/>
              <a:t>Entendendo o comando no método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FAC8E3-5D13-A7EE-C6D8-D74BD5FAE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pt-BR" sz="2200"/>
              <a:t>Esse comando que escrevemos pode ser interpretado da seguinte forma:</a:t>
            </a:r>
          </a:p>
          <a:p>
            <a:r>
              <a:rPr lang="pt-BR" sz="2200"/>
              <a:t>“componenteTexto”: Aqui pegamos a nossa variável que tem o mesmo tipo que o componente que criamos lá na nossa aba Hierarchy.</a:t>
            </a:r>
          </a:p>
          <a:p>
            <a:r>
              <a:rPr lang="pt-BR" sz="2200"/>
              <a:t>“.text”: após os componentes usamos o ponto “.”para pegar as propriedades dos componentes. Nesse caso estamos pegando a propriedade text.</a:t>
            </a:r>
          </a:p>
          <a:p>
            <a:r>
              <a:rPr lang="pt-BR" sz="2200"/>
              <a:t>mensagem: variável do tipo string. Nesse caso a propriedade “text”e a variável “mensagem” possuem dados do mesmo tipo, o tipo string.</a:t>
            </a:r>
          </a:p>
        </p:txBody>
      </p:sp>
    </p:spTree>
    <p:extLst>
      <p:ext uri="{BB962C8B-B14F-4D97-AF65-F5344CB8AC3E}">
        <p14:creationId xmlns:p14="http://schemas.microsoft.com/office/powerpoint/2010/main" val="439497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BC83BB0-CDA4-C7DA-A88F-CC9F17010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Associando o script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916A8F-5157-1CE5-EB77-BABC42EE6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Clique com o botão esquerdo uma vez em Text que está dentro do objeto Canvas.</a:t>
            </a:r>
          </a:p>
          <a:p>
            <a:r>
              <a:rPr lang="pt-BR" sz="2200"/>
              <a:t>O Inspector mostrará informações de Text.</a:t>
            </a:r>
          </a:p>
          <a:p>
            <a:r>
              <a:rPr lang="pt-BR" sz="2200"/>
              <a:t>Dentro do Inspector vá em Add Component.</a:t>
            </a:r>
          </a:p>
          <a:p>
            <a:r>
              <a:rPr lang="pt-BR" sz="2200"/>
              <a:t>Na aba com uma lupa (aba de busca) escreva o nome do Script .</a:t>
            </a:r>
          </a:p>
        </p:txBody>
      </p:sp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EA55213F-39BA-DEC3-CFC8-179952F47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302" y="472508"/>
            <a:ext cx="5942698" cy="59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48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16DE87-8551-53DD-0DE4-3691A1D0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Exercícios</a:t>
            </a:r>
          </a:p>
        </p:txBody>
      </p:sp>
      <p:sp>
        <p:nvSpPr>
          <p:cNvPr id="21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2FAE20-8388-635C-A541-ED0AEA4B9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514350" indent="-514350">
              <a:buAutoNum type="arabicParenR"/>
            </a:pPr>
            <a:r>
              <a:rPr lang="pt-BR" sz="2400"/>
              <a:t>Crie uma variável para exibir seu nome. Coloque / atribua um valor a essa variável.  Faça o console da Unity imprimir esse valor.</a:t>
            </a:r>
          </a:p>
          <a:p>
            <a:pPr marL="514350" indent="-514350">
              <a:buAutoNum type="arabicParenR"/>
            </a:pPr>
            <a:r>
              <a:rPr lang="pt-BR" sz="2400"/>
              <a:t> Crie uma variável para exibir a sua idade. Coloque / atribua um valor a essa variável. Faça o console da Unity imprimir esse valor.</a:t>
            </a:r>
          </a:p>
          <a:p>
            <a:pPr marL="514350" indent="-514350">
              <a:buAutoNum type="arabicParenR"/>
            </a:pPr>
            <a:r>
              <a:rPr lang="pt-BR" sz="2400"/>
              <a:t>Crie uma variável que exiba o seu nome e outra variável que exiba a sua idade. Coloque / atribua um valor a essas variáveis. / Faça o console da Unity imprimir esse valor.</a:t>
            </a:r>
          </a:p>
          <a:p>
            <a:pPr marL="0" indent="0">
              <a:buNone/>
            </a:pPr>
            <a:r>
              <a:rPr lang="pt-BR" sz="2400"/>
              <a:t>4) Crie duas variáveis (n1,n2) que recebam números do tipo inteiro. Crie uma terceira variável chamada resultado que exibe a soma dos números das variáveis n1 e n2.</a:t>
            </a:r>
          </a:p>
          <a:p>
            <a:endParaRPr lang="pt-BR" sz="2400"/>
          </a:p>
        </p:txBody>
      </p:sp>
    </p:spTree>
    <p:extLst>
      <p:ext uri="{BB962C8B-B14F-4D97-AF65-F5344CB8AC3E}">
        <p14:creationId xmlns:p14="http://schemas.microsoft.com/office/powerpoint/2010/main" val="3057839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0F6C55-846E-7422-B3A6-8D3181BE4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 dirty="0"/>
              <a:t>Dentro de Inspector&gt;script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8CDA6C-B3FF-1F2C-26C4-552C4DC06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Observe que ao adicionar o Script ele tem dois campos com nomes parecidos com os das variáveis que declaramos no script. </a:t>
            </a:r>
          </a:p>
        </p:txBody>
      </p:sp>
      <p:pic>
        <p:nvPicPr>
          <p:cNvPr id="9" name="Imagem 8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1B8A9760-2528-4EEA-33AB-93809A61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824" y="266339"/>
            <a:ext cx="6246254" cy="632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20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0277F0-D90D-E764-8458-20CC7D4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pt-BR" sz="3800" dirty="0"/>
              <a:t>Dentro de Inspector &gt; script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DA3443-FCBB-F62A-3CD5-ACAEB0B44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pt-BR" sz="2200" dirty="0"/>
              <a:t>É nelas que vamos declarar para a máquina o que tem dentro das variáveis.</a:t>
            </a:r>
          </a:p>
          <a:p>
            <a:r>
              <a:rPr lang="pt-BR" sz="2200" dirty="0"/>
              <a:t>Então vimos que podemos guardar dados nas variáveis dentro do script e fora do script na aba de Inspector dentro do script.</a:t>
            </a:r>
          </a:p>
          <a:p>
            <a:r>
              <a:rPr lang="pt-BR" sz="2200" dirty="0"/>
              <a:t>Detalhe importante: as variáveis só apareceram aqui na aba de Inspector porque declaramos ela como public.</a:t>
            </a:r>
          </a:p>
          <a:p>
            <a:pPr marL="0" indent="0">
              <a:buNone/>
            </a:pPr>
            <a:r>
              <a:rPr lang="pt-BR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9539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5C41BA-35D3-EB62-2646-CAC199B14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Dentro de inspector &gt; script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1ACC2B-B7F1-03DF-4D77-317CE3E83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Em mensagem coloque a mensagem que você quer exibir na tela. Nesse caso, por exemplo, Olá mundo.</a:t>
            </a:r>
          </a:p>
          <a:p>
            <a:r>
              <a:rPr lang="pt-BR" sz="2200"/>
              <a:t>Arraste o objeto Text que possui o Componente de Text Mesh Pro para dentro da variável componenteTexto.</a:t>
            </a:r>
          </a:p>
        </p:txBody>
      </p:sp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EAE090F-38D2-C85A-FF22-590EBD9CA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64965"/>
            <a:ext cx="5458968" cy="552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63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D8DA5A-2453-12E9-D7DA-F513D90C0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Resultado:</a:t>
            </a:r>
          </a:p>
        </p:txBody>
      </p:sp>
      <p:pic>
        <p:nvPicPr>
          <p:cNvPr id="11" name="Espaço Reservado para Conteúdo 10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2E25EA4F-365E-6F50-C8DA-AD29AC36E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9266" y="961812"/>
            <a:ext cx="6466867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03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50D785A-1F7A-7A64-5D83-62149E271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pt-BR" dirty="0"/>
              <a:t>Estruturas Condicionais</a:t>
            </a:r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D95E40-F1D0-7328-4C42-EC7165069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>
            <a:normAutofit/>
          </a:bodyPr>
          <a:lstStyle/>
          <a:p>
            <a:pPr algn="r"/>
            <a:r>
              <a:rPr lang="pt-BR" dirty="0"/>
              <a:t>Códigos funcionando com uma condição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5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A544A95-8D9A-2237-173B-FCE415312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pt-BR" sz="5400">
                <a:solidFill>
                  <a:srgbClr val="FFFFFF"/>
                </a:solidFill>
              </a:rPr>
              <a:t>Estruturar condicionais (if/else)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BC9D27-009B-6F0B-15AC-99C730B09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r>
              <a:rPr lang="pt-BR" sz="2200"/>
              <a:t>Usadas para executar comandos com uma determinada condição. Por exemplo:</a:t>
            </a:r>
          </a:p>
          <a:p>
            <a:r>
              <a:rPr lang="pt-BR" sz="2200"/>
              <a:t>Script de vida: </a:t>
            </a:r>
          </a:p>
          <a:p>
            <a:r>
              <a:rPr lang="pt-BR" sz="2200"/>
              <a:t>Se a vida estiver abaixo de zero o jogo não pode mais diminuir a vida do personagem. Nesse caso usamos o if/else para controlar essas condições</a:t>
            </a:r>
          </a:p>
        </p:txBody>
      </p:sp>
    </p:spTree>
    <p:extLst>
      <p:ext uri="{BB962C8B-B14F-4D97-AF65-F5344CB8AC3E}">
        <p14:creationId xmlns:p14="http://schemas.microsoft.com/office/powerpoint/2010/main" val="279203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C1E8B7-6BD5-35E2-F918-A401D33A5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Exemplo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Texto&#10;&#10;Descrição gerada automaticamente">
            <a:extLst>
              <a:ext uri="{FF2B5EF4-FFF2-40B4-BE49-F238E27FC236}">
                <a16:creationId xmlns:a16="http://schemas.microsoft.com/office/drawing/2014/main" id="{CCA44BB8-58FC-A617-9BEB-7BD5EE107E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77955"/>
            <a:ext cx="7214616" cy="427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485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D4A816-1355-608A-EEE1-58122B052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Exercício com if/else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762E22-0CF0-ADA0-25B0-41EE2CB57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sz="1500" dirty="0"/>
              <a:t>Vamos fazer um método para fazer a divisão entre dois números e exibir no console da Unity. Se o denominador for zero, o computador deve exibir um aviso de que não podemos dividir um número com denominador zero. Aqui precisamos de 3 variáveis: n1, n2  e resultado.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500" dirty="0"/>
              <a:t>Vamos fazer uma mini calculadora de adição/subtração com uma variável chamada opção:</a:t>
            </a:r>
          </a:p>
          <a:p>
            <a:pPr lvl="1"/>
            <a:r>
              <a:rPr lang="pt-BR" sz="1500" dirty="0"/>
              <a:t>Se o jogador escolher opção 1, o método de adição vai ser chamado</a:t>
            </a:r>
          </a:p>
          <a:p>
            <a:pPr lvl="1"/>
            <a:r>
              <a:rPr lang="pt-BR" sz="1500" dirty="0"/>
              <a:t>Se escolher opção 2, o método de subtração vai ser chamado</a:t>
            </a:r>
          </a:p>
          <a:p>
            <a:pPr lvl="1"/>
            <a:r>
              <a:rPr lang="pt-BR" sz="1500" dirty="0"/>
              <a:t>Se escolher opções diferentes de 1 e 2 o computador exibe uma mensagem de erro.</a:t>
            </a:r>
          </a:p>
          <a:p>
            <a:endParaRPr lang="pt-BR" sz="1500" dirty="0"/>
          </a:p>
          <a:p>
            <a:endParaRPr lang="pt-BR" sz="1500" dirty="0"/>
          </a:p>
        </p:txBody>
      </p:sp>
    </p:spTree>
    <p:extLst>
      <p:ext uri="{BB962C8B-B14F-4D97-AF65-F5344CB8AC3E}">
        <p14:creationId xmlns:p14="http://schemas.microsoft.com/office/powerpoint/2010/main" val="3646819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E02A2B-0B52-6658-7065-F0D9A40FA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 usando componentes da Unity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536EF18-750B-4DC0-F74F-F87326FE3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aprender a criar um menu com botões usando </a:t>
            </a:r>
            <a:r>
              <a:rPr lang="pt-BR" dirty="0" err="1"/>
              <a:t>if</a:t>
            </a:r>
            <a:r>
              <a:rPr lang="pt-BR" dirty="0"/>
              <a:t>/</a:t>
            </a:r>
            <a:r>
              <a:rPr lang="pt-BR" dirty="0" err="1"/>
              <a:t>else</a:t>
            </a:r>
            <a:r>
              <a:rPr lang="pt-B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38462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706C3E-BA27-8899-7228-B04175D0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pt-BR" sz="5400" dirty="0"/>
              <a:t>Criando o Canvas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A9D869-36EE-8271-906F-BB0EA389F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Crie um Canvas como na última aula sobre Textos</a:t>
            </a:r>
          </a:p>
          <a:p>
            <a:r>
              <a:rPr lang="pt-BR" sz="2200" dirty="0"/>
              <a:t>Crie também um componente </a:t>
            </a:r>
            <a:r>
              <a:rPr lang="pt-BR" sz="2200" dirty="0" err="1"/>
              <a:t>TextMeshPro</a:t>
            </a:r>
            <a:r>
              <a:rPr lang="pt-BR" sz="2200" dirty="0"/>
              <a:t> dentro de Canvas.</a:t>
            </a:r>
          </a:p>
          <a:p>
            <a:r>
              <a:rPr lang="pt-BR" sz="2200" dirty="0"/>
              <a:t>Agora ainda dentro do Canvas clique com o botão direito em cima da palavra &gt; UI &gt; Button – </a:t>
            </a:r>
            <a:r>
              <a:rPr lang="pt-BR" sz="2200" dirty="0" err="1"/>
              <a:t>TextMeshPro</a:t>
            </a:r>
            <a:endParaRPr lang="pt-BR" sz="2200" dirty="0"/>
          </a:p>
          <a:p>
            <a:r>
              <a:rPr lang="pt-BR" sz="2200" dirty="0"/>
              <a:t>Crie dois botões!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3031021A-1872-ED4E-CAFB-E1457E060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088" y="640080"/>
            <a:ext cx="481088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8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76F3F3-132C-0645-DC33-358E8FAF8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Desafio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5108FB-E07E-A5CC-B774-DDBF2A82E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pt-BR" dirty="0"/>
              <a:t>Vamos fazer um exercício da aula anterior dessa vez vendo os resultados na aba de console.</a:t>
            </a:r>
          </a:p>
          <a:p>
            <a:r>
              <a:rPr lang="pt-BR" dirty="0"/>
              <a:t>Vamos imaginar que estamos fazendo um jogo de RPG. Nesse jogo nosso personagem tem </a:t>
            </a:r>
            <a:r>
              <a:rPr lang="pt-BR" b="1" dirty="0"/>
              <a:t>100 pontos de ataque</a:t>
            </a:r>
            <a:r>
              <a:rPr lang="pt-BR" dirty="0"/>
              <a:t> e queremos criar um item que dê </a:t>
            </a:r>
            <a:r>
              <a:rPr lang="pt-BR" b="1" dirty="0"/>
              <a:t>+10 de poder de ataque</a:t>
            </a:r>
            <a:r>
              <a:rPr lang="pt-BR" dirty="0"/>
              <a:t> ao nosso jogador.</a:t>
            </a:r>
          </a:p>
          <a:p>
            <a:r>
              <a:rPr lang="pt-BR" b="1" dirty="0"/>
              <a:t>Ao equipar </a:t>
            </a:r>
            <a:r>
              <a:rPr lang="pt-BR" dirty="0"/>
              <a:t>esse item, ele aumenta 10 pontos de ataque.</a:t>
            </a:r>
            <a:r>
              <a:rPr lang="pt-BR" b="1" dirty="0"/>
              <a:t> Ao desequipar </a:t>
            </a:r>
            <a:r>
              <a:rPr lang="pt-BR" dirty="0"/>
              <a:t>o item, ele volta ao status do ataque anterior.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39161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5470FC0-BFC4-135C-680F-755AAE8A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pt-BR" sz="5400" dirty="0"/>
              <a:t>O objeto que representa o Botão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0ED2B9-9A9D-86BA-5696-9DEBA1A26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000"/>
              <a:t>Abrindo o objeto Button vemos que ele tem outro objeto dentro dele, o Text.</a:t>
            </a:r>
          </a:p>
          <a:p>
            <a:r>
              <a:rPr lang="pt-BR" sz="2000"/>
              <a:t>Em inspector, ao clicar em Button, vemos também o componente que se chama Button, que tem propriedades de botão prontas para uso</a:t>
            </a:r>
          </a:p>
          <a:p>
            <a:r>
              <a:rPr lang="pt-BR" sz="2000"/>
              <a:t>Se clicar no Text dentro de button vemos também o componente TextMeshPro para renderizar o Texto em tela, como na aula anterior falando desse componente</a:t>
            </a:r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7BA03D0C-0727-D2B4-B759-851255A51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643" y="640080"/>
            <a:ext cx="508977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843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91CE802-13E7-EFD8-785E-F60EC93C3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000"/>
              <a:t>Organizando o Canvas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F17586-8E61-3807-B4A2-0C508B6B7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/>
              <a:t>Até aqui, se estiver acompanhando, aba Game estará assim mais ou menos:</a:t>
            </a:r>
          </a:p>
        </p:txBody>
      </p:sp>
      <p:pic>
        <p:nvPicPr>
          <p:cNvPr id="5" name="Imagem 4" descr="Interface gráfica do usuário, Texto, Site&#10;&#10;Descrição gerada automaticamente">
            <a:extLst>
              <a:ext uri="{FF2B5EF4-FFF2-40B4-BE49-F238E27FC236}">
                <a16:creationId xmlns:a16="http://schemas.microsoft.com/office/drawing/2014/main" id="{F89E028D-163D-1930-4586-40FAC5152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40105"/>
            <a:ext cx="6903720" cy="517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64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F0E2E2-C000-BBEE-A9C3-816AAAF40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pt-BR" sz="3000"/>
              <a:t>Organizando o Canvas com um componente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889BC0-3457-6260-7779-9324B9860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pt-BR" sz="2200"/>
              <a:t>Para organizar aqui vamos usar um componente que coloca os elementos um embaixo do outro (imaginando que o menu nosso seja assim:</a:t>
            </a:r>
          </a:p>
        </p:txBody>
      </p:sp>
      <p:pic>
        <p:nvPicPr>
          <p:cNvPr id="5" name="Imagem 4" descr="Uma imagem contendo Tabela&#10;&#10;Descrição gerada automaticamente">
            <a:extLst>
              <a:ext uri="{FF2B5EF4-FFF2-40B4-BE49-F238E27FC236}">
                <a16:creationId xmlns:a16="http://schemas.microsoft.com/office/drawing/2014/main" id="{0E573EEA-DEC4-E4FE-53FB-F1BC07564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575" y="2290936"/>
            <a:ext cx="7400657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60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0BFC7D-2FDA-3633-BF4A-4075413D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3000"/>
              <a:t>Adicionando o Componente Vertical Layout Group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3C4FE1-6B83-5052-672A-6514D8511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Dê um clique em Canvas</a:t>
            </a:r>
          </a:p>
          <a:p>
            <a:r>
              <a:rPr lang="pt-BR" sz="2200"/>
              <a:t>Com o Canvas selecionado, vá em Inspector e vá em Add Component</a:t>
            </a:r>
          </a:p>
          <a:p>
            <a:endParaRPr lang="pt-BR" sz="2200"/>
          </a:p>
          <a:p>
            <a:endParaRPr lang="pt-BR" sz="2200"/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42B0E7C9-9950-5538-8B8B-70A5D33AB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280" y="640080"/>
            <a:ext cx="5410504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460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939AE6-2729-13AB-3D58-3647C1915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3000" dirty="0"/>
              <a:t>Adicionando o Componente Vertical Layout </a:t>
            </a:r>
            <a:r>
              <a:rPr lang="pt-BR" sz="3000" dirty="0" err="1"/>
              <a:t>Group</a:t>
            </a:r>
            <a:endParaRPr lang="pt-BR" sz="30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2B8923-3A1C-1D05-1B8A-9E1E06AEE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Na lupa ( campo de busca) procure por Vertical Layout </a:t>
            </a:r>
            <a:r>
              <a:rPr lang="pt-BR" sz="2200" dirty="0" err="1"/>
              <a:t>Group</a:t>
            </a:r>
            <a:r>
              <a:rPr lang="pt-BR" sz="2200" dirty="0"/>
              <a:t>. Clique em cima do componente com o botão esquerdo do mouse.</a:t>
            </a:r>
          </a:p>
        </p:txBody>
      </p:sp>
      <p:pic>
        <p:nvPicPr>
          <p:cNvPr id="5" name="Imagem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98585FF2-28CA-D71D-D778-DE40AE70E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114" y="640080"/>
            <a:ext cx="5326836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064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59378C-775C-6C44-0BEA-AC5D842B4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400"/>
              <a:t>A aba Game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1B0061-5333-B7DE-4830-42DF01A35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Provavelmente a Aba Game estará como na imagem.</a:t>
            </a:r>
          </a:p>
          <a:p>
            <a:r>
              <a:rPr lang="pt-BR" sz="2200" dirty="0"/>
              <a:t>O componente alinhou todos os objetos na Vertical ( um embaixo do outro) mas queremos isso centralizado na tela, como no esboço.</a:t>
            </a:r>
          </a:p>
        </p:txBody>
      </p:sp>
      <p:pic>
        <p:nvPicPr>
          <p:cNvPr id="5" name="Imagem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1C73B7B2-6A0C-A814-680B-8AC9F0A5C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491066"/>
            <a:ext cx="5458968" cy="387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5698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35EF011-86B9-15B9-E3FC-7CE32E2EA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pt-BR" sz="5400" dirty="0"/>
              <a:t>Alinhando os objetos dentro de Canvas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0DC52F-0A47-099E-1CA9-238532F1B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 dirty="0"/>
              <a:t>No componente Vertical  Layout </a:t>
            </a:r>
            <a:r>
              <a:rPr lang="pt-BR" sz="2200" dirty="0" err="1"/>
              <a:t>Group</a:t>
            </a:r>
            <a:r>
              <a:rPr lang="pt-BR" sz="2200" dirty="0"/>
              <a:t> vá na propriedade chamada </a:t>
            </a:r>
            <a:r>
              <a:rPr lang="pt-BR" sz="2200" dirty="0" err="1"/>
              <a:t>Child</a:t>
            </a:r>
            <a:r>
              <a:rPr lang="pt-BR" sz="2200" dirty="0"/>
              <a:t> </a:t>
            </a:r>
            <a:r>
              <a:rPr lang="pt-BR" sz="2200" dirty="0" err="1"/>
              <a:t>Alignment</a:t>
            </a:r>
            <a:r>
              <a:rPr lang="pt-BR" sz="2200" dirty="0"/>
              <a:t> (alinhamento dos filhos).</a:t>
            </a:r>
          </a:p>
          <a:p>
            <a:r>
              <a:rPr lang="pt-BR" sz="2200" dirty="0"/>
              <a:t>Vá na opção Middle Centro (Meio Centro). Essa opção vai fazer com que os filhos de Canvas (os objetos dentro de </a:t>
            </a:r>
            <a:r>
              <a:rPr lang="pt-BR" sz="2200" dirty="0" err="1"/>
              <a:t>canvas</a:t>
            </a:r>
            <a:r>
              <a:rPr lang="pt-BR" sz="2200" dirty="0"/>
              <a:t>) fiquem posicionados no meio da tela com tudo centralizado.</a:t>
            </a:r>
          </a:p>
        </p:txBody>
      </p:sp>
      <p:pic>
        <p:nvPicPr>
          <p:cNvPr id="5" name="Imagem 4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44CFB6B3-CD01-0FED-0022-12CA94BA9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334122"/>
            <a:ext cx="5458968" cy="418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16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F803FA-1526-B024-1827-A0D960F7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Aba Game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E33820E-166E-FE89-1DD8-323C54AFE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7006" y="1825625"/>
            <a:ext cx="5797987" cy="4351338"/>
          </a:xfrm>
        </p:spPr>
      </p:pic>
    </p:spTree>
    <p:extLst>
      <p:ext uri="{BB962C8B-B14F-4D97-AF65-F5344CB8AC3E}">
        <p14:creationId xmlns:p14="http://schemas.microsoft.com/office/powerpoint/2010/main" val="1487062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77FB7F-85E9-019F-A40C-9E82C558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3800"/>
              <a:t>Mudando a propriedade text dos botões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A21FD6-87A6-B03F-D769-80CA42FFE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Não queremos esse texto padrão então vamos mudar o  texto de dentro dos botões. </a:t>
            </a:r>
          </a:p>
          <a:p>
            <a:r>
              <a:rPr lang="pt-BR" sz="2200"/>
              <a:t>Vá no objeto filho ( objeto Text) e vá no componente de Text dentro de Inspector.</a:t>
            </a:r>
          </a:p>
          <a:p>
            <a:r>
              <a:rPr lang="pt-BR" sz="2200"/>
              <a:t>Na propriedade text, no primeiro botão, escreva Opção 1. E no segundo botão, Opção 2.</a:t>
            </a:r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9B0CE403-1EB1-7348-CDBF-EA2814CE9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801872"/>
            <a:ext cx="5458968" cy="525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281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5F49B2-86D9-AB66-EAAE-6007EF0C3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aba Game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8E7E2B8-30BC-A503-511D-ADD344990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646676"/>
            <a:ext cx="7214616" cy="553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60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80E11-B242-6B67-FD56-DCEC98752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pt-BR"/>
              <a:t>O componente de Texto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AED1F8-E2F5-7AC1-9740-35CD2E078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>
            <a:normAutofit/>
          </a:bodyPr>
          <a:lstStyle/>
          <a:p>
            <a:pPr algn="r"/>
            <a:r>
              <a:rPr lang="pt-BR" sz="2200"/>
              <a:t>Já aprendemos a usar a aba console e sobre variáveis. Agora vamos aplicar o que aprendemos dentro do componente que renderiza os textos na tela Game da Unity.</a:t>
            </a:r>
          </a:p>
          <a:p>
            <a:pPr algn="r"/>
            <a:endParaRPr lang="pt-BR" sz="2200"/>
          </a:p>
        </p:txBody>
      </p:sp>
    </p:spTree>
    <p:extLst>
      <p:ext uri="{BB962C8B-B14F-4D97-AF65-F5344CB8AC3E}">
        <p14:creationId xmlns:p14="http://schemas.microsoft.com/office/powerpoint/2010/main" val="223521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2199A6-9623-5D09-9C1C-544AC7F0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pt-BR" sz="5400"/>
              <a:t>O script if/else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767EF4-9FEC-B954-6000-BDF3B2D05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pt-BR" sz="2200"/>
              <a:t>Vamos entender o exercício que vamos fazer:</a:t>
            </a:r>
          </a:p>
          <a:p>
            <a:endParaRPr lang="pt-BR" sz="2200"/>
          </a:p>
          <a:p>
            <a:r>
              <a:rPr lang="pt-BR" sz="2200"/>
              <a:t>Faça um menu que tenha duas opções. A primeira opção irá imprimir uma mensagem escrito “Hello world”na aba Game. A segunda opção irá imprimir uma mensagem escrito “Olá mundo”na aba Game. </a:t>
            </a:r>
          </a:p>
        </p:txBody>
      </p:sp>
    </p:spTree>
    <p:extLst>
      <p:ext uri="{BB962C8B-B14F-4D97-AF65-F5344CB8AC3E}">
        <p14:creationId xmlns:p14="http://schemas.microsoft.com/office/powerpoint/2010/main" val="57635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7B645-D862-E21E-67CF-D1F1EF642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5400" dirty="0"/>
              <a:t>Script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5D3776-6828-1C20-EB14-89F26853E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endParaRPr lang="pt-BR" sz="2200" dirty="0"/>
          </a:p>
          <a:p>
            <a:r>
              <a:rPr lang="pt-BR" sz="2200" dirty="0"/>
              <a:t>Crie um script chamado “</a:t>
            </a:r>
            <a:r>
              <a:rPr lang="pt-BR" sz="2200" dirty="0" err="1"/>
              <a:t>MenuComFrases</a:t>
            </a:r>
            <a:r>
              <a:rPr lang="pt-BR" sz="2200" dirty="0"/>
              <a:t>” dentro da pasta de Script.</a:t>
            </a:r>
          </a:p>
          <a:p>
            <a:r>
              <a:rPr lang="pt-BR" sz="2200" dirty="0"/>
              <a:t>Temos dois botões na nossa cena e um </a:t>
            </a:r>
            <a:r>
              <a:rPr lang="pt-BR" sz="2200" dirty="0" err="1"/>
              <a:t>text</a:t>
            </a:r>
            <a:r>
              <a:rPr lang="pt-BR" sz="2200" dirty="0"/>
              <a:t> que vai ser trocado dependendo da opção escolhida. </a:t>
            </a:r>
          </a:p>
          <a:p>
            <a:r>
              <a:rPr lang="pt-BR" sz="2200" dirty="0"/>
              <a:t>Precisamos criar variáveis que se conectem com os componentes desses objetos.</a:t>
            </a:r>
          </a:p>
          <a:p>
            <a:r>
              <a:rPr lang="pt-BR" sz="2200" dirty="0"/>
              <a:t>Precisamos também criar uma variável que guarda conjuntos de caracteres. Esses caracteres vão mudar dependendo da opção que escolhermos.</a:t>
            </a:r>
          </a:p>
          <a:p>
            <a:r>
              <a:rPr lang="pt-BR" sz="2200" dirty="0"/>
              <a:t>Vamos também ter que criar uma forma da Unity entender qual opção é a escolhida para ser clicada. Vamos aqui criar uma variável que guarda números inteiros chamada de </a:t>
            </a:r>
            <a:r>
              <a:rPr lang="pt-BR" sz="2200" dirty="0" err="1"/>
              <a:t>opcao</a:t>
            </a:r>
            <a:r>
              <a:rPr lang="pt-BR" sz="2200" dirty="0"/>
              <a:t>.</a:t>
            </a:r>
          </a:p>
          <a:p>
            <a:pPr marL="0" indent="0">
              <a:buNone/>
            </a:pPr>
            <a:r>
              <a:rPr lang="pt-BR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01626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0A1DB2-FBD4-3558-3CE7-30134E5AC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Declaração de variáveis</a:t>
            </a:r>
          </a:p>
        </p:txBody>
      </p:sp>
      <p:pic>
        <p:nvPicPr>
          <p:cNvPr id="15" name="Espaço Reservado para Conteúdo 14" descr="Texto&#10;&#10;Descrição gerada automaticamente">
            <a:extLst>
              <a:ext uri="{FF2B5EF4-FFF2-40B4-BE49-F238E27FC236}">
                <a16:creationId xmlns:a16="http://schemas.microsoft.com/office/drawing/2014/main" id="{A4E8314B-01D1-768B-314C-277870301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191" y="2354239"/>
            <a:ext cx="9289617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424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A8D9BF-040B-FC08-80A8-A4D7F25C9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Criando os métodos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857E0D-6C0C-B32F-AD9D-0CEB22A6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Vamos usar a propriedade OnClick do botão. Essa propriedade permite arrastar métodos (funções) de dentro do código com uma condição: esses métodos precisam ser públicos (public).</a:t>
            </a:r>
          </a:p>
          <a:p>
            <a:r>
              <a:rPr lang="pt-BR" sz="2200"/>
              <a:t>Então vamos criar dois métodos chamados Opcao1  e Opcao2 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33BE6F4-A8CF-81E3-7770-480F3A3D8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2337207"/>
            <a:ext cx="5458968" cy="21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5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8E4AFF-53EA-B602-BA63-BAD93CB0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pt-BR" sz="3700"/>
              <a:t>Usando a variável “opcao”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5A5C8F-7F86-8A6F-C3E1-216DA3F3E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pt-BR" sz="2200"/>
              <a:t>No método Opcao1 simplesmente escreva o seguinte comando: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1C537CE-89D9-3F87-5794-F4C502E15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319031"/>
            <a:ext cx="10917936" cy="39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019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1246A1-50ED-33B4-6B47-02758DC59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F88C5B-0377-F31A-EFB5-BFD3E9E8A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latin typeface="+mj-lt"/>
                <a:ea typeface="+mj-ea"/>
                <a:cs typeface="+mj-cs"/>
              </a:rPr>
              <a:t>Usando a variável “opcao”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381F79-09CE-FEC2-83A9-2550A4C05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kern="1200">
                <a:latin typeface="+mn-lt"/>
                <a:ea typeface="+mn-ea"/>
                <a:cs typeface="+mn-cs"/>
              </a:rPr>
              <a:t>No método Opcao2 simplesmente escreva o seguinte comando:</a:t>
            </a:r>
          </a:p>
        </p:txBody>
      </p:sp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28CEFB2-EC19-1FBA-E904-47F1D84D9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537" y="2290936"/>
            <a:ext cx="8726734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862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EBFA39-CB88-FDC0-A0E4-DB8051B9B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pt-BR" sz="3700"/>
              <a:t>Método EscolherOpcao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4E6836-EEB5-41F3-3D8B-2C5D67AEE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200"/>
              <a:t>Vamos criar um método chamado EscolherOpcao. Dentro dele vamos criar uma estrutura condicional com if/else:</a:t>
            </a:r>
          </a:p>
          <a:p>
            <a:pPr marL="0" indent="0">
              <a:buNone/>
            </a:pPr>
            <a:endParaRPr lang="pt-BR" sz="220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666F92B6-8CF4-BF7A-7D7E-E1EAA65BF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490" y="2290936"/>
            <a:ext cx="6114828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196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76DD3C-C5C6-77DC-1269-03C78DEC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O Canvas da Unity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F97FEF-E71E-AD26-96B6-CD4ADC3A3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Adicione o script dentro do Canvas</a:t>
            </a:r>
          </a:p>
        </p:txBody>
      </p:sp>
      <p:pic>
        <p:nvPicPr>
          <p:cNvPr id="5" name="Imagem 4" descr="Uma imagem contendo Site&#10;&#10;Descrição gerada automaticamente">
            <a:extLst>
              <a:ext uri="{FF2B5EF4-FFF2-40B4-BE49-F238E27FC236}">
                <a16:creationId xmlns:a16="http://schemas.microsoft.com/office/drawing/2014/main" id="{CD70BCF5-F08E-6882-A6EF-04ACA4ECD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308" y="640080"/>
            <a:ext cx="542444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72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7FCDC4-6151-EC2C-76A7-CB853562C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Arraste os objetos para dentro das variáveis do Script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37FE898E-29B1-F8BC-3B6D-F1342F6AE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4347" y="640080"/>
            <a:ext cx="5314514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462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70F94-3278-0797-B5B0-828D13FC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Propriedade </a:t>
            </a:r>
            <a:r>
              <a:rPr lang="pt-BR" dirty="0" err="1"/>
              <a:t>OnClick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154924-E6DE-7D47-29CB-464D7FB2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/>
              <a:t>OnClick</a:t>
            </a:r>
            <a:r>
              <a:rPr lang="pt-BR" dirty="0"/>
              <a:t> nos permite acionar eventos( métodos) de dentro do código ao clicar naquele botão em específico.</a:t>
            </a:r>
          </a:p>
          <a:p>
            <a:r>
              <a:rPr lang="pt-BR" dirty="0"/>
              <a:t>Vamos adicionar o script de dentro do Canvas nesse </a:t>
            </a:r>
            <a:r>
              <a:rPr lang="pt-BR" dirty="0" err="1"/>
              <a:t>OnCLick</a:t>
            </a:r>
            <a:r>
              <a:rPr lang="pt-BR" dirty="0"/>
              <a:t> e chamar a Opcao1 para o primeiro botão e Opcao2 para o segundo botão.</a:t>
            </a:r>
          </a:p>
        </p:txBody>
      </p:sp>
    </p:spTree>
    <p:extLst>
      <p:ext uri="{BB962C8B-B14F-4D97-AF65-F5344CB8AC3E}">
        <p14:creationId xmlns:p14="http://schemas.microsoft.com/office/powerpoint/2010/main" val="2361200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CF07D9-979C-AD9D-2DFC-B8B6A4B9D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5400" dirty="0"/>
              <a:t>O componente de Texto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862AE6-2231-E6B6-622A-53F9BBA50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pt-BR" sz="2200" dirty="0"/>
              <a:t>Já aprendemos a usar a aba console e sobre variáveis. Agora vamos aplicar o que aprendemos dentro do componente que renderiza os textos na tela Game da Unity.</a:t>
            </a:r>
          </a:p>
          <a:p>
            <a:endParaRPr lang="pt-BR" sz="2200" dirty="0"/>
          </a:p>
          <a:p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31928744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3317B8-0896-5858-B057-65A85307F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/>
              <a:t>OnClick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07625C-6776-A777-43D4-7D88250C9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/>
              <a:t>Selecione o primeiro botão</a:t>
            </a:r>
          </a:p>
          <a:p>
            <a:r>
              <a:rPr lang="pt-BR" sz="2200"/>
              <a:t>No componente Button procure pela propriedade OnClick</a:t>
            </a:r>
          </a:p>
          <a:p>
            <a:r>
              <a:rPr lang="pt-BR" sz="2200"/>
              <a:t>Em OnClick aperte em (+)</a:t>
            </a:r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0933A857-B161-DD8C-E157-61EE1BBBD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38588"/>
            <a:ext cx="6903720" cy="478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450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79BA13-FF20-E875-550C-88264F092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/>
              <a:t>OnClick</a:t>
            </a:r>
            <a:endParaRPr lang="pt-BR" sz="54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AA046-F82B-A635-E78C-25B74305A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 dirty="0"/>
              <a:t>Arraste o objeto Canvas da aba de </a:t>
            </a:r>
            <a:r>
              <a:rPr lang="pt-BR" sz="2200"/>
              <a:t>Hierarchy</a:t>
            </a:r>
            <a:r>
              <a:rPr lang="pt-BR" sz="2200" dirty="0"/>
              <a:t> para dentro do </a:t>
            </a:r>
            <a:r>
              <a:rPr lang="pt-BR" sz="2200" dirty="0" err="1"/>
              <a:t>OnClick</a:t>
            </a:r>
            <a:endParaRPr lang="pt-BR" sz="2200" dirty="0"/>
          </a:p>
        </p:txBody>
      </p:sp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18BD4E8-E842-BE91-9691-CB9C9F1EC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834" y="323088"/>
            <a:ext cx="6660826" cy="589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2219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4A09F8-CFA0-09BB-9735-F0CB6EE2D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 dirty="0" err="1"/>
              <a:t>OnClick</a:t>
            </a:r>
            <a:endParaRPr lang="pt-BR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F3CD9F-A0EE-D917-528D-45036BAF6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 dirty="0"/>
              <a:t>Clique onde está escrito “No </a:t>
            </a:r>
            <a:r>
              <a:rPr lang="pt-BR" sz="2200" dirty="0" err="1"/>
              <a:t>Function</a:t>
            </a:r>
            <a:r>
              <a:rPr lang="pt-BR" sz="2200" dirty="0"/>
              <a:t>”</a:t>
            </a:r>
          </a:p>
          <a:p>
            <a:r>
              <a:rPr lang="pt-BR" sz="2200" dirty="0"/>
              <a:t>Ao clicar. Tem várias opções que remetem aos componentes do Canvas.</a:t>
            </a:r>
          </a:p>
          <a:p>
            <a:r>
              <a:rPr lang="pt-BR" sz="2200" dirty="0"/>
              <a:t>Procure pelo script “</a:t>
            </a:r>
            <a:r>
              <a:rPr lang="pt-BR" sz="2200" dirty="0" err="1"/>
              <a:t>MenuComFrases</a:t>
            </a:r>
            <a:r>
              <a:rPr lang="pt-BR" sz="2200" dirty="0"/>
              <a:t>”</a:t>
            </a:r>
          </a:p>
          <a:p>
            <a:r>
              <a:rPr lang="pt-BR" sz="2200" dirty="0"/>
              <a:t>Escolha Opcao1</a:t>
            </a:r>
          </a:p>
        </p:txBody>
      </p:sp>
      <p:pic>
        <p:nvPicPr>
          <p:cNvPr id="5" name="Imagem 4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F7283CB0-0793-9C3A-28B2-B10D74CC7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904" y="640080"/>
            <a:ext cx="5410504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2374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E7471F-7457-92E9-59D1-E9FD3A25F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719441-A7BA-6C45-53FC-A17CE8800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/>
              <a:t>OnClick</a:t>
            </a:r>
            <a:endParaRPr lang="pt-BR" sz="5400" dirty="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33EE2A-2EC1-04B2-0BF5-53B1AFDD6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 dirty="0"/>
              <a:t>Faça os mesmos passos no segundo botão mas escolhendo o método Opcao2</a:t>
            </a:r>
          </a:p>
        </p:txBody>
      </p:sp>
      <p:pic>
        <p:nvPicPr>
          <p:cNvPr id="6" name="Imagem 5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E80B3F3-6059-80D9-6F25-5A8D681FE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81" y="640080"/>
            <a:ext cx="575035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822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7F3441-A6C0-2C0C-C149-3D057BE38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/>
              <a:t>Aba Game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BBBE72-39AB-7948-50FA-D4EB6D195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BR" sz="2200"/>
              <a:t>Faça o teste!</a:t>
            </a:r>
          </a:p>
        </p:txBody>
      </p:sp>
      <p:pic>
        <p:nvPicPr>
          <p:cNvPr id="5" name="Imagem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B3CC2396-AC52-3C3E-0A18-D70CA2A35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24884"/>
            <a:ext cx="6903720" cy="460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555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35AC79-ADD0-9E1C-11D3-72EB12D5B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pt-BR">
                <a:solidFill>
                  <a:srgbClr val="FFFFFF"/>
                </a:solidFill>
              </a:rPr>
              <a:t>Conversões de tipos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997668-E793-3122-CEE0-CAB2BFAD8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pt-BR">
                <a:solidFill>
                  <a:srgbClr val="FFFFFF"/>
                </a:solidFill>
              </a:rPr>
              <a:t>E se eu quiser exibir um número no componente TextMeshPro?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318A11-D0FD-7D92-1B67-3CFEB48DE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5400"/>
              <a:t>O Componente TMPro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93FAC1-B024-2460-11A0-613DD56BD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pt-BR" sz="2200"/>
              <a:t>Antigamente tínhamos somente o componente chamado de “Text”para representar os textos renderizados na Unity.</a:t>
            </a:r>
          </a:p>
          <a:p>
            <a:r>
              <a:rPr lang="pt-BR" sz="2200"/>
              <a:t>Agora com a atualização nova temos o Text Mesh Pro, que nos traz muito mais opções de personalização dos textos.</a:t>
            </a:r>
          </a:p>
          <a:p>
            <a:r>
              <a:rPr lang="pt-BR" sz="2200"/>
              <a:t>TMPro é a abreviação de Text Mesh Pro.</a:t>
            </a:r>
          </a:p>
        </p:txBody>
      </p:sp>
    </p:spTree>
    <p:extLst>
      <p:ext uri="{BB962C8B-B14F-4D97-AF65-F5344CB8AC3E}">
        <p14:creationId xmlns:p14="http://schemas.microsoft.com/office/powerpoint/2010/main" val="3486806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F7F073C-A85F-EEFD-F419-8793B7B4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600"/>
              <a:t>A propriedade text ( com o “t”minúsculo)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5C4327-348B-6975-F24A-7D01FE2B6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pt-BR" sz="2200"/>
              <a:t>Não confunda “Text”com “text”.</a:t>
            </a:r>
          </a:p>
          <a:p>
            <a:r>
              <a:rPr lang="pt-BR" sz="2200"/>
              <a:t>Text é o componente de texto antigo da Unity.</a:t>
            </a:r>
          </a:p>
          <a:p>
            <a:r>
              <a:rPr lang="pt-BR" sz="2200"/>
              <a:t>“text”é uma propriedade  dentro do componente tanto de Text quanto de Text Mesh Pro.</a:t>
            </a:r>
          </a:p>
          <a:p>
            <a:r>
              <a:rPr lang="pt-BR" sz="2200"/>
              <a:t>“text”é a propriedade em que alteramos a mensagem que queremos para aparecer na tela</a:t>
            </a:r>
          </a:p>
        </p:txBody>
      </p:sp>
    </p:spTree>
    <p:extLst>
      <p:ext uri="{BB962C8B-B14F-4D97-AF65-F5344CB8AC3E}">
        <p14:creationId xmlns:p14="http://schemas.microsoft.com/office/powerpoint/2010/main" val="35794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ECBDC5-0E11-355A-3E61-A2A2404A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Exercício em conjunto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9DA0E4-758E-90E4-9560-F12B5B8C8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pt-BR" dirty="0"/>
              <a:t>Escreva um script que faça a aba de Game da Unity exibir uma mensagem escrito “Olá mundo”.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863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7877879-2D00-93AA-8D0F-312D2187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Criando um canvas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B4C8F1-4630-4553-FD6A-B5C9159CC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Vá na aba “Hierarchy” e no espaço vazio clique com o botão direito do mouse.</a:t>
            </a:r>
          </a:p>
          <a:p>
            <a:r>
              <a:rPr lang="pt-BR" sz="2200"/>
              <a:t>Na opção UI vá em Canvas: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C7967C67-4027-270E-1712-8DA697D20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351" y="353882"/>
            <a:ext cx="5596713" cy="615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416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2016</Words>
  <Application>Microsoft Macintosh PowerPoint</Application>
  <PresentationFormat>Widescreen</PresentationFormat>
  <Paragraphs>166</Paragraphs>
  <Slides>55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55</vt:i4>
      </vt:variant>
    </vt:vector>
  </HeadingPairs>
  <TitlesOfParts>
    <vt:vector size="60" baseType="lpstr">
      <vt:lpstr>Aptos</vt:lpstr>
      <vt:lpstr>Aptos Display</vt:lpstr>
      <vt:lpstr>Arial</vt:lpstr>
      <vt:lpstr>Calibri</vt:lpstr>
      <vt:lpstr>Tema do Office</vt:lpstr>
      <vt:lpstr>CONHECENDO A UNITY </vt:lpstr>
      <vt:lpstr>Exercícios</vt:lpstr>
      <vt:lpstr>Desafio</vt:lpstr>
      <vt:lpstr>O componente de Texto</vt:lpstr>
      <vt:lpstr>O componente de Texto</vt:lpstr>
      <vt:lpstr>O Componente TMPro</vt:lpstr>
      <vt:lpstr>A propriedade text ( com o “t”minúsculo)</vt:lpstr>
      <vt:lpstr>Exercício em conjunto</vt:lpstr>
      <vt:lpstr>Criando um canvas</vt:lpstr>
      <vt:lpstr>Criando o Text Mesh Pro</vt:lpstr>
      <vt:lpstr>Criando o Script</vt:lpstr>
      <vt:lpstr>Declarando uma variável</vt:lpstr>
      <vt:lpstr>Criando a variável que manipula o componente TextMeshPro</vt:lpstr>
      <vt:lpstr>Entendendo a variável</vt:lpstr>
      <vt:lpstr>Entendendo a variável</vt:lpstr>
      <vt:lpstr>Criando uma variável do tipo string</vt:lpstr>
      <vt:lpstr>Criando o método ImprimirTexto</vt:lpstr>
      <vt:lpstr>Entendendo o comando no método</vt:lpstr>
      <vt:lpstr>Associando o script</vt:lpstr>
      <vt:lpstr>Dentro de Inspector&gt;script</vt:lpstr>
      <vt:lpstr>Dentro de Inspector &gt; script</vt:lpstr>
      <vt:lpstr>Dentro de inspector &gt; script</vt:lpstr>
      <vt:lpstr>Resultado:</vt:lpstr>
      <vt:lpstr>Estruturas Condicionais</vt:lpstr>
      <vt:lpstr>Estruturar condicionais (if/else)</vt:lpstr>
      <vt:lpstr>Exemplo</vt:lpstr>
      <vt:lpstr>Exercício com if/else</vt:lpstr>
      <vt:lpstr>Exercício usando componentes da Unity</vt:lpstr>
      <vt:lpstr>Criando o Canvas</vt:lpstr>
      <vt:lpstr>O objeto que representa o Botão</vt:lpstr>
      <vt:lpstr>Organizando o Canvas</vt:lpstr>
      <vt:lpstr>Organizando o Canvas com um componente</vt:lpstr>
      <vt:lpstr>Adicionando o Componente Vertical Layout Group</vt:lpstr>
      <vt:lpstr>Adicionando o Componente Vertical Layout Group</vt:lpstr>
      <vt:lpstr>A aba Game</vt:lpstr>
      <vt:lpstr>Alinhando os objetos dentro de Canvas</vt:lpstr>
      <vt:lpstr>Aba Game</vt:lpstr>
      <vt:lpstr>Mudando a propriedade text dos botões</vt:lpstr>
      <vt:lpstr>A aba Game</vt:lpstr>
      <vt:lpstr>O script if/else</vt:lpstr>
      <vt:lpstr>Script</vt:lpstr>
      <vt:lpstr>Declaração de variáveis</vt:lpstr>
      <vt:lpstr>Criando os métodos</vt:lpstr>
      <vt:lpstr>Usando a variável “opcao”</vt:lpstr>
      <vt:lpstr>Usando a variável “opcao”</vt:lpstr>
      <vt:lpstr>Método EscolherOpcao</vt:lpstr>
      <vt:lpstr>O Canvas da Unity</vt:lpstr>
      <vt:lpstr>Arraste os objetos para dentro das variáveis do Script</vt:lpstr>
      <vt:lpstr>Propriedade OnClick</vt:lpstr>
      <vt:lpstr>OnClick</vt:lpstr>
      <vt:lpstr>OnClick</vt:lpstr>
      <vt:lpstr>OnClick</vt:lpstr>
      <vt:lpstr>OnClick</vt:lpstr>
      <vt:lpstr>Aba Game</vt:lpstr>
      <vt:lpstr>Conversões de tipos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Daniela F Doliveira</dc:creator>
  <cp:lastModifiedBy>Daniela F Doliveira</cp:lastModifiedBy>
  <cp:revision>3</cp:revision>
  <dcterms:created xsi:type="dcterms:W3CDTF">2024-10-02T21:57:40Z</dcterms:created>
  <dcterms:modified xsi:type="dcterms:W3CDTF">2024-10-07T15:58:56Z</dcterms:modified>
</cp:coreProperties>
</file>

<file path=docProps/thumbnail.jpeg>
</file>